
<file path=[Content_Types].xml><?xml version="1.0" encoding="utf-8"?>
<Types xmlns="http://schemas.openxmlformats.org/package/2006/content-types"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8" r:id="rId4"/>
  </p:sldMasterIdLst>
  <p:notesMasterIdLst>
    <p:notesMasterId r:id="rId20"/>
  </p:notesMasterIdLst>
  <p:handoutMasterIdLst>
    <p:handoutMasterId r:id="rId21"/>
  </p:handoutMasterIdLst>
  <p:sldIdLst>
    <p:sldId id="350" r:id="rId5"/>
    <p:sldId id="366" r:id="rId6"/>
    <p:sldId id="361" r:id="rId7"/>
    <p:sldId id="352" r:id="rId8"/>
    <p:sldId id="367" r:id="rId9"/>
    <p:sldId id="368" r:id="rId10"/>
    <p:sldId id="356" r:id="rId11"/>
    <p:sldId id="369" r:id="rId12"/>
    <p:sldId id="370" r:id="rId13"/>
    <p:sldId id="371" r:id="rId14"/>
    <p:sldId id="343" r:id="rId15"/>
    <p:sldId id="372" r:id="rId16"/>
    <p:sldId id="373" r:id="rId17"/>
    <p:sldId id="374" r:id="rId18"/>
    <p:sldId id="365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5226" autoAdjust="0"/>
  </p:normalViewPr>
  <p:slideViewPr>
    <p:cSldViewPr snapToGrid="0">
      <p:cViewPr varScale="1">
        <p:scale>
          <a:sx n="68" d="100"/>
          <a:sy n="68" d="100"/>
        </p:scale>
        <p:origin x="9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howGuides="1">
      <p:cViewPr varScale="1">
        <p:scale>
          <a:sx n="60" d="100"/>
          <a:sy n="60" d="100"/>
        </p:scale>
        <p:origin x="3187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95B66E5-15AA-4745-8A67-3CE257BEE39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844A45-21B3-834A-A491-E4E4B9DC117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039FDB-18A0-074D-8BA3-A4C3DE896AF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6D13E5-4CEC-3A4A-8E5D-AFCEE7512EEC}" type="slidenum"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32284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E7A52F-9D89-7442-A8E9-48D1527B5F6B}" type="datetimeFigureOut">
              <a:rPr lang="en-US" smtClean="0"/>
              <a:t>3/31/2021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9C7E07-3C67-C64C-8DA0-0404F630397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25283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389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96400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82700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73571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67054" y="2116182"/>
            <a:ext cx="5491571" cy="1514019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defRPr sz="6000" b="1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26C18C3-ED25-DD4B-BA72-24932D54DE37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" y="758752"/>
            <a:ext cx="6099248" cy="6099248"/>
            <a:chOff x="0" y="12289"/>
            <a:chExt cx="3550" cy="3551"/>
          </a:xfrm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C07CC263-2515-F147-8CC5-F8E9FF9FA8E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43B40037-7481-524B-8685-404D965690F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7B759713-8408-EE47-9394-3DA6F5E4B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8" name="Text Placeholder 29">
            <a:extLst>
              <a:ext uri="{FF2B5EF4-FFF2-40B4-BE49-F238E27FC236}">
                <a16:creationId xmlns:a16="http://schemas.microsoft.com/office/drawing/2014/main" id="{276A9CD7-E675-3048-86D3-3546A2F6B45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67055" y="4549553"/>
            <a:ext cx="5491570" cy="953337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800" b="0" i="0">
                <a:solidFill>
                  <a:schemeClr val="tx2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69706A2-3726-FE4E-B923-E75D48597816}"/>
              </a:ext>
            </a:extLst>
          </p:cNvPr>
          <p:cNvCxnSpPr>
            <a:cxnSpLocks/>
          </p:cNvCxnSpPr>
          <p:nvPr userDrawn="1"/>
        </p:nvCxnSpPr>
        <p:spPr>
          <a:xfrm>
            <a:off x="6367055" y="4252111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7108532"/>
      </p:ext>
    </p:extLst>
  </p:cSld>
  <p:clrMapOvr>
    <a:masterClrMapping/>
  </p:clrMapOvr>
  <p:transition spd="slow"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BDEF3328-825B-3946-8472-DB93D6A32867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4E4E09DF-AF21-0E4A-9838-14DFBFFED7D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653F54AE-9BC1-3A45-A129-4028EADE406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254F6D22-4944-974A-999E-F9E22F1595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32" name="Title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1DEB652-BD6A-BD41-B85E-704D2C41A1C4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A6147D10-E7D7-8F40-AF69-7263987293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4023" y="2300984"/>
            <a:ext cx="4827178" cy="404216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0" indent="0">
              <a:buNone/>
              <a:defRPr sz="1800" b="0" i="0" spc="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3A0EE708-F36B-444B-9A8B-D48D69535E45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6362700" y="2300984"/>
            <a:ext cx="4764829" cy="404216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0" indent="0">
              <a:buNone/>
              <a:defRPr sz="1800" b="0" i="0" spc="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E81957B7-CEA6-A446-A203-471CF9A57F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64023" y="2799146"/>
            <a:ext cx="4827178" cy="1942138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Content Placeholder 3">
            <a:extLst>
              <a:ext uri="{FF2B5EF4-FFF2-40B4-BE49-F238E27FC236}">
                <a16:creationId xmlns:a16="http://schemas.microsoft.com/office/drawing/2014/main" id="{E40D4044-0F7B-0647-BAB5-16B23EBD9ECD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362700" y="2799146"/>
            <a:ext cx="4756241" cy="1942138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D51C063-0222-064B-8A2E-485FE9EAC10D}"/>
              </a:ext>
            </a:extLst>
          </p:cNvPr>
          <p:cNvCxnSpPr>
            <a:cxnSpLocks/>
          </p:cNvCxnSpPr>
          <p:nvPr userDrawn="1"/>
        </p:nvCxnSpPr>
        <p:spPr>
          <a:xfrm>
            <a:off x="63627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14D182-A7DD-4F7B-B207-262854316EDA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March 31, 2021</a:t>
            </a:fld>
            <a:endParaRPr lang="en-US" dirty="0">
              <a:latin typeface="+mn-lt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B29252-5D0B-4B9D-9FBD-8EC0929FE09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B4FEF6-E217-4110-BBF5-C4B77ADC845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504253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868B08E5-2F7C-7749-8BDF-386EAF974BB0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F3E300C0-0B72-9048-9E16-2166E1A88FE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E4AA520D-9D51-3A42-B9B1-DF72169BC8DB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D5F2735E-137C-DB47-AEF0-EFC871A3237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32" name="Title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1DEB652-BD6A-BD41-B85E-704D2C41A1C4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A6147D10-E7D7-8F40-AF69-7263987293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2500" y="2300156"/>
            <a:ext cx="3036477" cy="40421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>
              <a:buNone/>
              <a:defRPr lang="en-US" sz="1800" spc="0" baseline="0" dirty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E81957B7-CEA6-A446-A203-471CF9A57F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52500" y="2799146"/>
            <a:ext cx="3036477" cy="1942138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057DFE0A-61D9-1B48-8196-EA94D04685DD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4569372" y="2300156"/>
            <a:ext cx="3036477" cy="40421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>
              <a:buNone/>
              <a:defRPr lang="en-US" sz="1800" spc="0" baseline="0" dirty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C946754A-F105-644E-99A4-DC80B9944243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4569372" y="2799146"/>
            <a:ext cx="3050628" cy="1942138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368648FC-FC9A-5645-8F0C-390FFFAE180D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8187017" y="2300156"/>
            <a:ext cx="3036477" cy="40421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>
              <a:buNone/>
              <a:defRPr lang="en-US" sz="1800" spc="0" baseline="0" dirty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BBB849DC-B114-D145-9879-4FE0688BF57E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8187017" y="2799146"/>
            <a:ext cx="3036477" cy="1942138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F0C4CE5-5F02-B143-8FD1-1B235D270DAC}"/>
              </a:ext>
            </a:extLst>
          </p:cNvPr>
          <p:cNvCxnSpPr>
            <a:cxnSpLocks/>
          </p:cNvCxnSpPr>
          <p:nvPr userDrawn="1"/>
        </p:nvCxnSpPr>
        <p:spPr>
          <a:xfrm>
            <a:off x="4569372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89A8C14-DB28-F34E-8098-168D4C75AF23}"/>
              </a:ext>
            </a:extLst>
          </p:cNvPr>
          <p:cNvCxnSpPr>
            <a:cxnSpLocks/>
          </p:cNvCxnSpPr>
          <p:nvPr userDrawn="1"/>
        </p:nvCxnSpPr>
        <p:spPr>
          <a:xfrm>
            <a:off x="8187017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0FA07F3-F8E4-4505-85EC-22734AC68792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March 31, 2021</a:t>
            </a:fld>
            <a:endParaRPr lang="en-US" dirty="0">
              <a:latin typeface="+mn-lt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5165D22-FEF5-4F30-8822-5D2378806A9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40F86B-3DA3-4708-AAF5-387BA115C41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279487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520" userDrawn="1">
          <p15:clr>
            <a:srgbClr val="FBAE40"/>
          </p15:clr>
        </p15:guide>
        <p15:guide id="4" pos="5160" userDrawn="1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4800" userDrawn="1">
          <p15:clr>
            <a:srgbClr val="FBAE40"/>
          </p15:clr>
        </p15:guide>
        <p15:guide id="11" pos="2880" userDrawn="1">
          <p15:clr>
            <a:srgbClr val="FBAE40"/>
          </p15:clr>
        </p15:guide>
        <p15:guide id="12" orient="horz" pos="1752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1DEB652-BD6A-BD41-B85E-704D2C41A1C4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A8C895-11B9-EA40-B0F8-0F4FE98815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52500" y="2656904"/>
            <a:ext cx="4838700" cy="574318"/>
          </a:xfrm>
        </p:spPr>
        <p:txBody>
          <a:bodyPr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47A1EE0-4011-3749-B01C-FC489EEDF880}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8870040" y="0"/>
            <a:ext cx="3325208" cy="3325208"/>
            <a:chOff x="0" y="12289"/>
            <a:chExt cx="3550" cy="3551"/>
          </a:xfrm>
        </p:grpSpPr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17EED68A-6660-2643-BBFB-B6AB92A7C22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BECF9FB8-F6C7-C54D-99F4-11FDF26D7F9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46C7C62D-7D3B-934C-AFF9-0F10E727B42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85D552-3AFC-4D21-A944-9D41E128A96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52500" y="2286000"/>
            <a:ext cx="4838700" cy="315915"/>
          </a:xfrm>
        </p:spPr>
        <p:txBody>
          <a:bodyPr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BE8C2EDB-9C70-49A2-865C-E5CD77D3E7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3655" y="3841846"/>
            <a:ext cx="4838700" cy="636754"/>
          </a:xfrm>
        </p:spPr>
        <p:txBody>
          <a:bodyPr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EE50320A-D017-45C6-9986-94BC43911E9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53655" y="3470942"/>
            <a:ext cx="4838700" cy="315915"/>
          </a:xfrm>
        </p:spPr>
        <p:txBody>
          <a:bodyPr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673EB498-F5D2-4E15-990A-2AFA4A377CB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52500" y="5017901"/>
            <a:ext cx="4838700" cy="908340"/>
          </a:xfrm>
        </p:spPr>
        <p:txBody>
          <a:bodyPr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1F528150-326B-4BB3-AC38-7FC805DB6BA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52500" y="4646997"/>
            <a:ext cx="4838700" cy="315915"/>
          </a:xfrm>
        </p:spPr>
        <p:txBody>
          <a:bodyPr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20EBEFF7-AECA-409B-9ACC-A63A168283B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9647" y="2656904"/>
            <a:ext cx="4838700" cy="574318"/>
          </a:xfrm>
        </p:spPr>
        <p:txBody>
          <a:bodyPr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29E4D063-8666-4D7A-B8C8-2B9383F798E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99647" y="2286000"/>
            <a:ext cx="4838700" cy="315915"/>
          </a:xfrm>
        </p:spPr>
        <p:txBody>
          <a:bodyPr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4717B7CD-A4F9-444E-82B9-8914CB57488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99647" y="3841846"/>
            <a:ext cx="4838700" cy="908340"/>
          </a:xfrm>
        </p:spPr>
        <p:txBody>
          <a:bodyPr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2CF285B7-A950-4326-A4D5-F5D542D2D65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99647" y="3470942"/>
            <a:ext cx="4838700" cy="315915"/>
          </a:xfrm>
        </p:spPr>
        <p:txBody>
          <a:bodyPr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C45E38A-5516-4C3E-88FC-0DCBD876054B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March 31, 2021</a:t>
            </a:fld>
            <a:endParaRPr lang="en-US" dirty="0">
              <a:latin typeface="+mn-lt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225273-038D-4F51-A093-83D80104F21A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F24E14-E0E0-44FA-A4AA-FA63A858730C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60135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29">
            <a:extLst>
              <a:ext uri="{FF2B5EF4-FFF2-40B4-BE49-F238E27FC236}">
                <a16:creationId xmlns:a16="http://schemas.microsoft.com/office/drawing/2014/main" id="{BB778BC5-5409-574B-96E2-B45CDD940DF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896100" y="5102063"/>
            <a:ext cx="4914900" cy="588795"/>
          </a:xfrm>
        </p:spPr>
        <p:txBody>
          <a:bodyPr lIns="0" tIns="0" rIns="0" bIns="0" anchor="b">
            <a:noAutofit/>
          </a:bodyPr>
          <a:lstStyle>
            <a:lvl1pPr marL="0" indent="0">
              <a:buNone/>
              <a:defRPr sz="1600" b="0" i="0">
                <a:solidFill>
                  <a:schemeClr val="tx2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32916F3A-28FA-9A4B-A780-0D687D9328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07623" y="3591098"/>
            <a:ext cx="4903377" cy="1057791"/>
          </a:xfrm>
        </p:spPr>
        <p:txBody>
          <a:bodyPr lIns="0" tIns="0" rIns="0" bIns="0">
            <a:normAutofit/>
          </a:bodyPr>
          <a:lstStyle>
            <a:lvl1pPr marL="0" indent="0" algn="l">
              <a:buNone/>
              <a:defRPr sz="1600" b="0" i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E29321F6-59C5-6E4C-A846-6AD00848A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7623" y="2173658"/>
            <a:ext cx="49033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B5C3BF3-A164-DD48-BD02-4587489DA105}"/>
              </a:ext>
            </a:extLst>
          </p:cNvPr>
          <p:cNvCxnSpPr>
            <a:cxnSpLocks/>
          </p:cNvCxnSpPr>
          <p:nvPr userDrawn="1"/>
        </p:nvCxnSpPr>
        <p:spPr>
          <a:xfrm>
            <a:off x="6896100" y="3233703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F8C225AD-C009-894E-8AFA-C94EAA06509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FEF81ED-50DF-3946-87D9-407C13C3CE9F}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8870040" y="0"/>
            <a:ext cx="3325208" cy="3325208"/>
            <a:chOff x="0" y="12289"/>
            <a:chExt cx="3550" cy="3551"/>
          </a:xfrm>
        </p:grpSpPr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4B6857A0-601C-9C40-ADB4-7927C7A4ECA0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31562ACC-ECB3-4841-A52C-00DAFF438EBF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77C317B8-91B4-7040-AB8C-CE822CA28A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999130720"/>
      </p:ext>
    </p:extLst>
  </p:cSld>
  <p:clrMapOvr>
    <a:masterClrMapping/>
  </p:clrMapOvr>
  <p:transition spd="slow">
    <p:wipe/>
  </p:transition>
  <p:extLst>
    <p:ext uri="{DCECCB84-F9BA-43D5-87BE-67443E8EF086}">
      <p15:sldGuideLst xmlns:p15="http://schemas.microsoft.com/office/powerpoint/2012/main">
        <p15:guide id="1" pos="60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806C6F65-35CD-D64B-992A-0C1C1E00384D}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7" name="AutoShape 24">
              <a:extLst>
                <a:ext uri="{FF2B5EF4-FFF2-40B4-BE49-F238E27FC236}">
                  <a16:creationId xmlns:a16="http://schemas.microsoft.com/office/drawing/2014/main" id="{CFD467E2-FF13-7E4F-BEF9-EA1A17665B2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CA85A327-3157-B442-993A-6900F71249A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9A459CB4-74AF-0544-AB1E-7CC6D10F84EB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95A20BFD-9142-D64A-A78A-61B75FCA0D76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B80736DF-C890-DB47-AEAA-D3D92505E632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2" name="Title 1">
            <a:extLst>
              <a:ext uri="{FF2B5EF4-FFF2-40B4-BE49-F238E27FC236}">
                <a16:creationId xmlns:a16="http://schemas.microsoft.com/office/drawing/2014/main" id="{39F93F26-ED5C-E74E-BFBD-E3054DC1B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 spc="50" baseline="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F0FD074-81E2-0D4E-8446-C5B415B238A0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4655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 Placeholder 29">
            <a:extLst>
              <a:ext uri="{FF2B5EF4-FFF2-40B4-BE49-F238E27FC236}">
                <a16:creationId xmlns:a16="http://schemas.microsoft.com/office/drawing/2014/main" id="{58AAB058-5FFC-9E4E-AD2E-FB1B4EE5102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2500" y="2818296"/>
            <a:ext cx="2133600" cy="3693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29">
            <a:extLst>
              <a:ext uri="{FF2B5EF4-FFF2-40B4-BE49-F238E27FC236}">
                <a16:creationId xmlns:a16="http://schemas.microsoft.com/office/drawing/2014/main" id="{18ABDA74-C3EC-274D-BE87-AC5B825A2A4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52500" y="2209800"/>
            <a:ext cx="2133600" cy="205837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3DDE02E-BC75-2645-8725-CA2CFD327A3C}"/>
              </a:ext>
            </a:extLst>
          </p:cNvPr>
          <p:cNvCxnSpPr>
            <a:cxnSpLocks/>
          </p:cNvCxnSpPr>
          <p:nvPr userDrawn="1"/>
        </p:nvCxnSpPr>
        <p:spPr>
          <a:xfrm>
            <a:off x="3663043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 Placeholder 29">
            <a:extLst>
              <a:ext uri="{FF2B5EF4-FFF2-40B4-BE49-F238E27FC236}">
                <a16:creationId xmlns:a16="http://schemas.microsoft.com/office/drawing/2014/main" id="{3ABA9FD1-9B74-F14F-81EF-7B3407196B0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663042" y="2818296"/>
            <a:ext cx="2128157" cy="3693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29">
            <a:extLst>
              <a:ext uri="{FF2B5EF4-FFF2-40B4-BE49-F238E27FC236}">
                <a16:creationId xmlns:a16="http://schemas.microsoft.com/office/drawing/2014/main" id="{0E9E9D03-0186-5B4C-A73F-95ADCD08A44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663042" y="2209800"/>
            <a:ext cx="2128157" cy="205837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01EE6FD-FABB-AD48-92DA-19805B502918}"/>
              </a:ext>
            </a:extLst>
          </p:cNvPr>
          <p:cNvCxnSpPr>
            <a:cxnSpLocks/>
          </p:cNvCxnSpPr>
          <p:nvPr userDrawn="1"/>
        </p:nvCxnSpPr>
        <p:spPr>
          <a:xfrm>
            <a:off x="952500" y="4248119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 Placeholder 29">
            <a:extLst>
              <a:ext uri="{FF2B5EF4-FFF2-40B4-BE49-F238E27FC236}">
                <a16:creationId xmlns:a16="http://schemas.microsoft.com/office/drawing/2014/main" id="{F953BCFF-5CB8-784F-ACC1-A14670E6219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52500" y="5131299"/>
            <a:ext cx="2133600" cy="3693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29">
            <a:extLst>
              <a:ext uri="{FF2B5EF4-FFF2-40B4-BE49-F238E27FC236}">
                <a16:creationId xmlns:a16="http://schemas.microsoft.com/office/drawing/2014/main" id="{97DCC038-CDD3-1D48-B8BA-2617616935C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52500" y="4522803"/>
            <a:ext cx="2133600" cy="205837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3BB36CC-7349-334D-A028-58D01025E726}"/>
              </a:ext>
            </a:extLst>
          </p:cNvPr>
          <p:cNvCxnSpPr>
            <a:cxnSpLocks/>
          </p:cNvCxnSpPr>
          <p:nvPr userDrawn="1"/>
        </p:nvCxnSpPr>
        <p:spPr>
          <a:xfrm>
            <a:off x="3663043" y="4252111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Text Placeholder 29">
            <a:extLst>
              <a:ext uri="{FF2B5EF4-FFF2-40B4-BE49-F238E27FC236}">
                <a16:creationId xmlns:a16="http://schemas.microsoft.com/office/drawing/2014/main" id="{C20DFC6E-CE65-E94B-921D-38F386E173F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663042" y="5131299"/>
            <a:ext cx="2128157" cy="3693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9">
            <a:extLst>
              <a:ext uri="{FF2B5EF4-FFF2-40B4-BE49-F238E27FC236}">
                <a16:creationId xmlns:a16="http://schemas.microsoft.com/office/drawing/2014/main" id="{773FBF72-A3D8-2F4E-BAD2-2755F0BE4A4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663042" y="4522803"/>
            <a:ext cx="2128157" cy="205837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402C0D4-D9C4-F547-B996-38177302A3DC}"/>
              </a:ext>
            </a:extLst>
          </p:cNvPr>
          <p:cNvCxnSpPr>
            <a:cxnSpLocks/>
          </p:cNvCxnSpPr>
          <p:nvPr userDrawn="1"/>
        </p:nvCxnSpPr>
        <p:spPr>
          <a:xfrm>
            <a:off x="6367055" y="4252111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 Placeholder 29">
            <a:extLst>
              <a:ext uri="{FF2B5EF4-FFF2-40B4-BE49-F238E27FC236}">
                <a16:creationId xmlns:a16="http://schemas.microsoft.com/office/drawing/2014/main" id="{9B18A1DC-4A61-514B-9F70-1DCC893EBB1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367054" y="5131299"/>
            <a:ext cx="2129245" cy="3693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9">
            <a:extLst>
              <a:ext uri="{FF2B5EF4-FFF2-40B4-BE49-F238E27FC236}">
                <a16:creationId xmlns:a16="http://schemas.microsoft.com/office/drawing/2014/main" id="{DD138509-2AA1-D540-90D6-28847495661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367054" y="4522803"/>
            <a:ext cx="2129245" cy="205837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655503-4608-4F79-A5D4-B2F67958F263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March 31, 2021</a:t>
            </a:fld>
            <a:endParaRPr lang="en-US" dirty="0">
              <a:latin typeface="+mn-lt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DAFA395-FE4C-4A99-A74E-57757D8473E1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A6A117-A0E8-43E1-9120-CE3B8B97667F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93066419"/>
      </p:ext>
    </p:extLst>
  </p:cSld>
  <p:clrMapOvr>
    <a:masterClrMapping/>
  </p:clrMapOvr>
  <p:transition spd="slow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C82066DD-D313-D148-89C7-338EB873A730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A5BBD7C7-99D1-E841-A081-6912D1F2B855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227A14EE-CB79-754A-8B19-EB9874B3158E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35B38B80-C3D3-4C47-B468-C41A8FF36F2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F0C4E8C2-3240-594A-9D5E-1BCD1AF44C5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-22543"/>
            <a:ext cx="6096000" cy="6903086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5C37098-CEB2-1E45-989B-3DD92F3B1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D23F761-57FC-3649-AE84-0C3EF95EF561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 Placeholder 29">
            <a:extLst>
              <a:ext uri="{FF2B5EF4-FFF2-40B4-BE49-F238E27FC236}">
                <a16:creationId xmlns:a16="http://schemas.microsoft.com/office/drawing/2014/main" id="{E66F2BC9-2F8A-1543-9AFD-9BAB0E75B31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52499" y="2289363"/>
            <a:ext cx="4572001" cy="27952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6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A64E0B3-57C5-4DAF-8531-F39610E77C09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March 31, 2021</a:t>
            </a:fld>
            <a:endParaRPr lang="en-US" dirty="0">
              <a:latin typeface="+mn-lt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E0EC46-C626-4D58-AB64-0B3B850D148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25D00C-8F5C-4528-87FA-F9431D96755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73769527"/>
      </p:ext>
    </p:extLst>
  </p:cSld>
  <p:clrMapOvr>
    <a:masterClrMapping/>
  </p:clrMapOvr>
  <p:transition spd="slow">
    <p:wipe/>
  </p:transition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6" pos="3480" userDrawn="1">
          <p15:clr>
            <a:srgbClr val="FBAE40"/>
          </p15:clr>
        </p15:guide>
        <p15:guide id="7" orient="horz" pos="1440" userDrawn="1">
          <p15:clr>
            <a:srgbClr val="FBAE40"/>
          </p15:clr>
        </p15:guide>
        <p15:guide id="9" orient="horz" pos="1224" userDrawn="1">
          <p15:clr>
            <a:srgbClr val="FBAE40"/>
          </p15:clr>
        </p15:guide>
        <p15:guide id="10" orient="horz" pos="552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50E2385F-F6FA-D345-AF77-A9EE8E49310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1998" cy="6858000"/>
          </a:xfrm>
          <a:solidFill>
            <a:schemeClr val="accent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8D492973-78E3-D34E-835E-CF2D45170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3943" y="3045437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100" b="1" i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BE3A3D6-A0AD-C84D-8B2A-743F5F95432E}"/>
              </a:ext>
            </a:extLst>
          </p:cNvPr>
          <p:cNvCxnSpPr>
            <a:cxnSpLocks/>
          </p:cNvCxnSpPr>
          <p:nvPr userDrawn="1"/>
        </p:nvCxnSpPr>
        <p:spPr>
          <a:xfrm>
            <a:off x="7154721" y="4003877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4CB38BE-0FF2-694C-AA3C-D73DBF7C332C}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9509760" y="-3"/>
            <a:ext cx="2682238" cy="2682238"/>
            <a:chOff x="0" y="12289"/>
            <a:chExt cx="3550" cy="3551"/>
          </a:xfrm>
          <a:solidFill>
            <a:schemeClr val="tx1"/>
          </a:solidFill>
        </p:grpSpPr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F0257420-2EA0-6348-8B9E-1414F5297265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7FE65C23-C0EF-BB41-884A-01C2A7356159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F73F5EB6-53C7-D44C-9003-FB5A81F9890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357889184"/>
      </p:ext>
    </p:extLst>
  </p:cSld>
  <p:clrMapOvr>
    <a:masterClrMapping/>
  </p:clrMapOvr>
  <p:transition spd="slow">
    <p:wipe/>
  </p:transition>
  <p:extLst>
    <p:ext uri="{DCECCB84-F9BA-43D5-87BE-67443E8EF086}">
      <p15:sldGuideLst xmlns:p15="http://schemas.microsoft.com/office/powerpoint/2012/main">
        <p15:guide id="2" pos="7104">
          <p15:clr>
            <a:srgbClr val="FBAE40"/>
          </p15:clr>
        </p15:guide>
        <p15:guide id="3" pos="4344" userDrawn="1">
          <p15:clr>
            <a:srgbClr val="FBAE40"/>
          </p15:clr>
        </p15:guide>
        <p15:guide id="4" pos="4560" userDrawn="1">
          <p15:clr>
            <a:srgbClr val="FBAE40"/>
          </p15:clr>
        </p15:guide>
        <p15:guide id="8" orient="horz" pos="1848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hart Placeholder 5">
            <a:extLst>
              <a:ext uri="{FF2B5EF4-FFF2-40B4-BE49-F238E27FC236}">
                <a16:creationId xmlns:a16="http://schemas.microsoft.com/office/drawing/2014/main" id="{75992517-0394-6B43-B15D-2A86A34512F3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952500" y="1939108"/>
            <a:ext cx="10352810" cy="411070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71012B1-809A-45CE-9FED-46D08DC8C42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March 31, 2021</a:t>
            </a:fld>
            <a:endParaRPr lang="en-US" dirty="0">
              <a:latin typeface="+mn-lt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FB6FA27-6601-4107-A3C9-808CB443024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19432A-F8B5-4A96-AEE6-2E159658D5D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65862895"/>
      </p:ext>
    </p:extLst>
  </p:cSld>
  <p:clrMapOvr>
    <a:masterClrMapping/>
  </p:clrMapOvr>
  <p:transition spd="slow">
    <p:wipe/>
  </p:transition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 userDrawn="1">
          <p15:clr>
            <a:srgbClr val="FBAE40"/>
          </p15:clr>
        </p15:guide>
        <p15:guide id="3" pos="2880" userDrawn="1">
          <p15:clr>
            <a:srgbClr val="FBAE40"/>
          </p15:clr>
        </p15:guide>
        <p15:guide id="4" pos="5160" userDrawn="1">
          <p15:clr>
            <a:srgbClr val="FBAE40"/>
          </p15:clr>
        </p15:guide>
        <p15:guide id="5" pos="2520" userDrawn="1">
          <p15:clr>
            <a:srgbClr val="FBAE40"/>
          </p15:clr>
        </p15:guide>
        <p15:guide id="6" pos="4800" userDrawn="1">
          <p15:clr>
            <a:srgbClr val="FBAE40"/>
          </p15:clr>
        </p15:guide>
        <p15:guide id="7" orient="horz" pos="1224" userDrawn="1">
          <p15:clr>
            <a:srgbClr val="FBAE40"/>
          </p15:clr>
        </p15:guide>
        <p15:guide id="8" orient="horz" pos="1392" userDrawn="1">
          <p15:clr>
            <a:srgbClr val="FBAE40"/>
          </p15:clr>
        </p15:guide>
        <p15:guide id="10" orient="horz" pos="552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able Placeholder 2">
            <a:extLst>
              <a:ext uri="{FF2B5EF4-FFF2-40B4-BE49-F238E27FC236}">
                <a16:creationId xmlns:a16="http://schemas.microsoft.com/office/drawing/2014/main" id="{1506B022-475A-6647-98FF-D5C319A0C7C4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952500" y="2209800"/>
            <a:ext cx="10287000" cy="2593109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B2411D2-78FE-46C1-9EA9-C6A882903B53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March 31, 2021</a:t>
            </a:fld>
            <a:endParaRPr lang="en-US" dirty="0">
              <a:latin typeface="+mn-lt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04DAF8F-82DB-4DBE-9041-71217A4516C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2F761B-6706-439D-9C75-43E751AB195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01310734"/>
      </p:ext>
    </p:extLst>
  </p:cSld>
  <p:clrMapOvr>
    <a:masterClrMapping/>
  </p:clrMapOvr>
  <p:transition spd="slow">
    <p:wipe/>
  </p:transition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A5C37098-CEB2-1E45-989B-3DD92F3B1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2" y="2476500"/>
            <a:ext cx="7132320" cy="3289971"/>
          </a:xfrm>
          <a:prstGeom prst="rect">
            <a:avLst/>
          </a:prstGeom>
          <a:ln>
            <a:noFill/>
          </a:ln>
        </p:spPr>
        <p:txBody>
          <a:bodyPr lIns="0" tIns="0" rIns="0" bIns="0" anchor="t" anchorCtr="0">
            <a:normAutofit/>
          </a:bodyPr>
          <a:lstStyle>
            <a:lvl1pPr>
              <a:lnSpc>
                <a:spcPct val="100000"/>
              </a:lnSpc>
              <a:defRPr sz="2800" b="0" i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02327D-DBD4-7A4E-ABF2-A946A559A8AD}"/>
              </a:ext>
            </a:extLst>
          </p:cNvPr>
          <p:cNvSpPr txBox="1"/>
          <p:nvPr userDrawn="1"/>
        </p:nvSpPr>
        <p:spPr>
          <a:xfrm>
            <a:off x="699948" y="548291"/>
            <a:ext cx="158937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0" b="1" dirty="0">
                <a:solidFill>
                  <a:schemeClr val="bg1"/>
                </a:solidFill>
              </a:rPr>
              <a:t>“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ACB4ADD-D9F4-984E-B29D-A2CF6D19E810}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19" name="AutoShape 24">
              <a:extLst>
                <a:ext uri="{FF2B5EF4-FFF2-40B4-BE49-F238E27FC236}">
                  <a16:creationId xmlns:a16="http://schemas.microsoft.com/office/drawing/2014/main" id="{5017C477-A988-7041-8A67-3D8294D6AD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06D7F37-5DD1-A24E-9CCA-84B2A168554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6E321C8-096C-1B41-B14F-4CA7AE04BB1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32B3FDD4-EB13-F44F-99D0-BFAB06F00B3A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A20BCBD2-A735-0C43-8C55-B384372AC62C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69A90A7-BF26-684E-8C8B-638053DA1234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861D8E86-886A-8744-BC4C-FE82B02438F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2D967470-E96E-8843-AAD2-E0C8B807793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C8A27D09-765D-3949-BCCA-238C3514D4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478292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 userDrawn="1">
          <p15:clr>
            <a:srgbClr val="FBAE40"/>
          </p15:clr>
        </p15:guide>
        <p15:guide id="3" pos="2880" userDrawn="1">
          <p15:clr>
            <a:srgbClr val="FBAE40"/>
          </p15:clr>
        </p15:guide>
        <p15:guide id="4" pos="5160" userDrawn="1">
          <p15:clr>
            <a:srgbClr val="FBAE40"/>
          </p15:clr>
        </p15:guide>
        <p15:guide id="5" pos="2520" userDrawn="1">
          <p15:clr>
            <a:srgbClr val="FBAE40"/>
          </p15:clr>
        </p15:guide>
        <p15:guide id="6" pos="4800" userDrawn="1">
          <p15:clr>
            <a:srgbClr val="FBAE40"/>
          </p15:clr>
        </p15:guide>
        <p15:guide id="7" orient="horz" pos="1560">
          <p15:clr>
            <a:srgbClr val="FBAE40"/>
          </p15:clr>
        </p15:guide>
        <p15:guide id="8" orient="horz" pos="1752" userDrawn="1">
          <p15:clr>
            <a:srgbClr val="FBAE40"/>
          </p15:clr>
        </p15:guide>
        <p15:guide id="9" orient="horz" pos="1248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A7D9F21A-75CF-6045-8FA1-C4F4E21B699C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AEA7E377-BB07-FA43-B532-10A92EE030B0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F18DE645-B3D5-2F4E-AAD6-002FEF13A310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B90F6499-BA50-2340-A026-32C79B6BFA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38" name="Picture Placeholder 25">
            <a:extLst>
              <a:ext uri="{FF2B5EF4-FFF2-40B4-BE49-F238E27FC236}">
                <a16:creationId xmlns:a16="http://schemas.microsoft.com/office/drawing/2014/main" id="{2274C164-503B-E746-A155-849A9BC2406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54268" y="2572883"/>
            <a:ext cx="2118245" cy="203721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1" name="Title 1">
            <a:extLst>
              <a:ext uri="{FF2B5EF4-FFF2-40B4-BE49-F238E27FC236}">
                <a16:creationId xmlns:a16="http://schemas.microsoft.com/office/drawing/2014/main" id="{E2F20AFE-B282-5146-B0D6-F2FC1B6D3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2" y="879063"/>
            <a:ext cx="75322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F777D2F0-DE3F-8343-B97A-E7FA440532FD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0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Picture Placeholder 25">
            <a:extLst>
              <a:ext uri="{FF2B5EF4-FFF2-40B4-BE49-F238E27FC236}">
                <a16:creationId xmlns:a16="http://schemas.microsoft.com/office/drawing/2014/main" id="{AF1B5ED8-33F6-FB44-AA92-F0D227BB310C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658280" y="2572883"/>
            <a:ext cx="2118245" cy="203721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2" name="Text Placeholder 29">
            <a:extLst>
              <a:ext uri="{FF2B5EF4-FFF2-40B4-BE49-F238E27FC236}">
                <a16:creationId xmlns:a16="http://schemas.microsoft.com/office/drawing/2014/main" id="{0D824BDD-2D23-C943-8FE9-60B7B23B5EC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52500" y="5393169"/>
            <a:ext cx="2133600" cy="369332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3" name="Text Placeholder 29">
            <a:extLst>
              <a:ext uri="{FF2B5EF4-FFF2-40B4-BE49-F238E27FC236}">
                <a16:creationId xmlns:a16="http://schemas.microsoft.com/office/drawing/2014/main" id="{2F3D441E-DFB1-084B-8192-C6CBECCA40B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52500" y="4986745"/>
            <a:ext cx="2133600" cy="205837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4" name="Text Placeholder 29">
            <a:extLst>
              <a:ext uri="{FF2B5EF4-FFF2-40B4-BE49-F238E27FC236}">
                <a16:creationId xmlns:a16="http://schemas.microsoft.com/office/drawing/2014/main" id="{25797825-E7AE-2C41-A965-E6F0D70D97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63042" y="5393169"/>
            <a:ext cx="2128157" cy="369332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5" name="Text Placeholder 29">
            <a:extLst>
              <a:ext uri="{FF2B5EF4-FFF2-40B4-BE49-F238E27FC236}">
                <a16:creationId xmlns:a16="http://schemas.microsoft.com/office/drawing/2014/main" id="{63C1927C-E23B-204E-9F3A-2A67D2BF70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663042" y="4986745"/>
            <a:ext cx="2128157" cy="205837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6" name="Text Placeholder 29">
            <a:extLst>
              <a:ext uri="{FF2B5EF4-FFF2-40B4-BE49-F238E27FC236}">
                <a16:creationId xmlns:a16="http://schemas.microsoft.com/office/drawing/2014/main" id="{EC81F0F5-C204-7248-A336-A655814A8A3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67054" y="5393169"/>
            <a:ext cx="2129245" cy="369332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7" name="Text Placeholder 29">
            <a:extLst>
              <a:ext uri="{FF2B5EF4-FFF2-40B4-BE49-F238E27FC236}">
                <a16:creationId xmlns:a16="http://schemas.microsoft.com/office/drawing/2014/main" id="{C9FEF82E-4E9C-8343-9D36-C4A00D7137C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367054" y="4986745"/>
            <a:ext cx="2129245" cy="205837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8" name="Text Placeholder 29">
            <a:extLst>
              <a:ext uri="{FF2B5EF4-FFF2-40B4-BE49-F238E27FC236}">
                <a16:creationId xmlns:a16="http://schemas.microsoft.com/office/drawing/2014/main" id="{F8AF6664-A005-7A42-9AEF-C5AA5603E49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110254" y="5393169"/>
            <a:ext cx="2129245" cy="369332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9" name="Text Placeholder 29">
            <a:extLst>
              <a:ext uri="{FF2B5EF4-FFF2-40B4-BE49-F238E27FC236}">
                <a16:creationId xmlns:a16="http://schemas.microsoft.com/office/drawing/2014/main" id="{5F6C1E52-E2B6-5F45-A863-5BB35ABAFCD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110254" y="4986745"/>
            <a:ext cx="2129245" cy="205837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FD0B2D5-B3C2-D847-A220-86CB6A37E418}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28" name="AutoShape 24">
              <a:extLst>
                <a:ext uri="{FF2B5EF4-FFF2-40B4-BE49-F238E27FC236}">
                  <a16:creationId xmlns:a16="http://schemas.microsoft.com/office/drawing/2014/main" id="{A7FD25A4-760F-814C-915F-DD6E89CA3A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A0CC8369-E81F-D447-87D8-1AF0C58EAC0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C41CA81E-EF54-D048-8775-CD4AB37A7DF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D95A4B85-923E-B641-B239-2A1999AB294B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501386DC-76EB-F34E-AD0E-22957D3B38D5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66" name="Picture Placeholder 25">
            <a:extLst>
              <a:ext uri="{FF2B5EF4-FFF2-40B4-BE49-F238E27FC236}">
                <a16:creationId xmlns:a16="http://schemas.microsoft.com/office/drawing/2014/main" id="{2D21D633-C51E-E94E-BAE3-96F52F76E496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362292" y="2572883"/>
            <a:ext cx="2118245" cy="203721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9" name="Picture Placeholder 25">
            <a:extLst>
              <a:ext uri="{FF2B5EF4-FFF2-40B4-BE49-F238E27FC236}">
                <a16:creationId xmlns:a16="http://schemas.microsoft.com/office/drawing/2014/main" id="{639EFA5A-9C69-DF4D-81B7-FA1F8CCCF934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9112023" y="2572883"/>
            <a:ext cx="2118245" cy="203721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ED89364-B1CB-4E72-A6BB-95A34B50661C}"/>
              </a:ext>
            </a:extLst>
          </p:cNvPr>
          <p:cNvSpPr>
            <a:spLocks noGrp="1"/>
          </p:cNvSpPr>
          <p:nvPr>
            <p:ph type="dt" sz="half" idx="32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March 31, 2021</a:t>
            </a:fld>
            <a:endParaRPr lang="en-US" dirty="0">
              <a:latin typeface="+mn-lt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E09328F-B310-4BF3-883E-BA9A39676AF2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192EF2-9336-43EF-A365-1F54000F7DE9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963624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 userDrawn="1">
          <p15:clr>
            <a:srgbClr val="FBAE40"/>
          </p15:clr>
        </p15:guide>
        <p15:guide id="3" pos="2304" userDrawn="1">
          <p15:clr>
            <a:srgbClr val="FBAE40"/>
          </p15:clr>
        </p15:guide>
        <p15:guide id="4" pos="4008" userDrawn="1">
          <p15:clr>
            <a:srgbClr val="FBAE40"/>
          </p15:clr>
        </p15:guide>
        <p15:guide id="5" pos="1944" userDrawn="1">
          <p15:clr>
            <a:srgbClr val="FBAE40"/>
          </p15:clr>
        </p15:guide>
        <p15:guide id="6" pos="3648" userDrawn="1">
          <p15:clr>
            <a:srgbClr val="FBAE40"/>
          </p15:clr>
        </p15:guide>
        <p15:guide id="7" orient="horz" pos="1392" userDrawn="1">
          <p15:clr>
            <a:srgbClr val="FBAE40"/>
          </p15:clr>
        </p15:guide>
        <p15:guide id="8" orient="horz" pos="552" userDrawn="1">
          <p15:clr>
            <a:srgbClr val="FBAE40"/>
          </p15:clr>
        </p15:guide>
        <p15:guide id="9" orient="horz" pos="1224" userDrawn="1">
          <p15:clr>
            <a:srgbClr val="FBAE40"/>
          </p15:clr>
        </p15:guide>
        <p15:guide id="10" pos="5352" userDrawn="1">
          <p15:clr>
            <a:srgbClr val="FBAE40"/>
          </p15:clr>
        </p15:guide>
        <p15:guide id="11" pos="5736" userDrawn="1">
          <p15:clr>
            <a:srgbClr val="FBAE40"/>
          </p15:clr>
        </p15:guide>
        <p15:guide id="12" orient="horz" pos="2904" userDrawn="1">
          <p15:clr>
            <a:srgbClr val="FBAE40"/>
          </p15:clr>
        </p15:guide>
        <p15:guide id="13" orient="horz" pos="1608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40046AF-E5BF-854D-9986-7C3019770FE7}"/>
              </a:ext>
            </a:extLst>
          </p:cNvPr>
          <p:cNvCxnSpPr>
            <a:cxnSpLocks/>
          </p:cNvCxnSpPr>
          <p:nvPr userDrawn="1"/>
        </p:nvCxnSpPr>
        <p:spPr>
          <a:xfrm flipH="1">
            <a:off x="1045959" y="2213783"/>
            <a:ext cx="2136" cy="1828800"/>
          </a:xfrm>
          <a:prstGeom prst="line">
            <a:avLst/>
          </a:prstGeom>
          <a:ln w="165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6CA14A6-0144-BC49-A8D4-C979D13258C0}"/>
              </a:ext>
            </a:extLst>
          </p:cNvPr>
          <p:cNvCxnSpPr>
            <a:cxnSpLocks/>
          </p:cNvCxnSpPr>
          <p:nvPr userDrawn="1"/>
        </p:nvCxnSpPr>
        <p:spPr>
          <a:xfrm flipH="1">
            <a:off x="6180493" y="2213783"/>
            <a:ext cx="11102" cy="1828800"/>
          </a:xfrm>
          <a:prstGeom prst="line">
            <a:avLst/>
          </a:prstGeom>
          <a:ln w="165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A582FC2-A135-5743-B9C0-6AC7225B42E1}"/>
              </a:ext>
            </a:extLst>
          </p:cNvPr>
          <p:cNvCxnSpPr>
            <a:cxnSpLocks/>
          </p:cNvCxnSpPr>
          <p:nvPr userDrawn="1"/>
        </p:nvCxnSpPr>
        <p:spPr>
          <a:xfrm flipH="1">
            <a:off x="8745623" y="3904712"/>
            <a:ext cx="2136" cy="1828800"/>
          </a:xfrm>
          <a:prstGeom prst="line">
            <a:avLst/>
          </a:prstGeom>
          <a:ln w="165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7C43222-5868-0247-838F-58F4F6C8EE75}"/>
              </a:ext>
            </a:extLst>
          </p:cNvPr>
          <p:cNvCxnSpPr>
            <a:cxnSpLocks/>
          </p:cNvCxnSpPr>
          <p:nvPr userDrawn="1"/>
        </p:nvCxnSpPr>
        <p:spPr>
          <a:xfrm flipH="1">
            <a:off x="3611089" y="3895941"/>
            <a:ext cx="2136" cy="1828800"/>
          </a:xfrm>
          <a:prstGeom prst="line">
            <a:avLst/>
          </a:prstGeom>
          <a:ln w="165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itle 1">
            <a:extLst>
              <a:ext uri="{FF2B5EF4-FFF2-40B4-BE49-F238E27FC236}">
                <a16:creationId xmlns:a16="http://schemas.microsoft.com/office/drawing/2014/main" id="{46EEE005-F78A-9D4F-B159-964376C38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6" name="Text Placeholder 29">
            <a:extLst>
              <a:ext uri="{FF2B5EF4-FFF2-40B4-BE49-F238E27FC236}">
                <a16:creationId xmlns:a16="http://schemas.microsoft.com/office/drawing/2014/main" id="{FC61536F-8EA7-5A48-AF76-8B0E251BD8C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96955" y="2934856"/>
            <a:ext cx="2133600" cy="369332"/>
          </a:xfrm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7" name="Text Placeholder 29">
            <a:extLst>
              <a:ext uri="{FF2B5EF4-FFF2-40B4-BE49-F238E27FC236}">
                <a16:creationId xmlns:a16="http://schemas.microsoft.com/office/drawing/2014/main" id="{64FFD994-BD97-ED49-8607-286ECBB1CDA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96955" y="2568686"/>
            <a:ext cx="2133600" cy="205837"/>
          </a:xfrm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2" name="Text Placeholder 29">
            <a:extLst>
              <a:ext uri="{FF2B5EF4-FFF2-40B4-BE49-F238E27FC236}">
                <a16:creationId xmlns:a16="http://schemas.microsoft.com/office/drawing/2014/main" id="{D1ADE805-BFBC-ED47-B9CB-6CB2FF02E86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897799" y="5087328"/>
            <a:ext cx="2133600" cy="369332"/>
          </a:xfrm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3" name="Text Placeholder 29">
            <a:extLst>
              <a:ext uri="{FF2B5EF4-FFF2-40B4-BE49-F238E27FC236}">
                <a16:creationId xmlns:a16="http://schemas.microsoft.com/office/drawing/2014/main" id="{334A3589-641F-F547-891B-149579153B7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897799" y="4701908"/>
            <a:ext cx="2133600" cy="205837"/>
          </a:xfrm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lang="en-US" sz="1800" spc="0" baseline="0" dirty="0"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marL="0" lvl="0" indent="0">
              <a:spcBef>
                <a:spcPts val="4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6" name="Text Placeholder 29">
            <a:extLst>
              <a:ext uri="{FF2B5EF4-FFF2-40B4-BE49-F238E27FC236}">
                <a16:creationId xmlns:a16="http://schemas.microsoft.com/office/drawing/2014/main" id="{A63F8454-D12E-A641-ABD0-8977D3F5EC0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001711" y="5087328"/>
            <a:ext cx="2133600" cy="369332"/>
          </a:xfrm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7" name="Text Placeholder 29">
            <a:extLst>
              <a:ext uri="{FF2B5EF4-FFF2-40B4-BE49-F238E27FC236}">
                <a16:creationId xmlns:a16="http://schemas.microsoft.com/office/drawing/2014/main" id="{F35AA15D-DBAD-9840-8764-A5B6D486A23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001711" y="4701908"/>
            <a:ext cx="2133600" cy="205837"/>
          </a:xfrm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lang="en-US" sz="1800" spc="0" baseline="0" dirty="0"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marL="0" lvl="0" indent="0">
              <a:spcBef>
                <a:spcPts val="4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8" name="Text Placeholder 29">
            <a:extLst>
              <a:ext uri="{FF2B5EF4-FFF2-40B4-BE49-F238E27FC236}">
                <a16:creationId xmlns:a16="http://schemas.microsoft.com/office/drawing/2014/main" id="{8357CA0F-1A55-B145-8305-562F0DF2254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438143" y="2934856"/>
            <a:ext cx="2133600" cy="369332"/>
          </a:xfrm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9" name="Text Placeholder 29">
            <a:extLst>
              <a:ext uri="{FF2B5EF4-FFF2-40B4-BE49-F238E27FC236}">
                <a16:creationId xmlns:a16="http://schemas.microsoft.com/office/drawing/2014/main" id="{D6C49F6F-AF28-8942-8442-8F54A1DC388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438143" y="2568686"/>
            <a:ext cx="2133600" cy="205837"/>
          </a:xfrm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CE2724A-BCA1-604F-9D18-BF05746408C2}"/>
              </a:ext>
            </a:extLst>
          </p:cNvPr>
          <p:cNvCxnSpPr/>
          <p:nvPr userDrawn="1"/>
        </p:nvCxnSpPr>
        <p:spPr>
          <a:xfrm>
            <a:off x="967689" y="3968780"/>
            <a:ext cx="10275477" cy="0"/>
          </a:xfrm>
          <a:prstGeom prst="line">
            <a:avLst/>
          </a:prstGeom>
          <a:ln w="165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4923D7D1-A9CC-C34C-86FF-43B5C8978712}"/>
              </a:ext>
            </a:extLst>
          </p:cNvPr>
          <p:cNvSpPr/>
          <p:nvPr userDrawn="1"/>
        </p:nvSpPr>
        <p:spPr>
          <a:xfrm>
            <a:off x="964323" y="3883241"/>
            <a:ext cx="163271" cy="16327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6119FF13-13AB-3448-B24E-58E18B3CE2B6}"/>
              </a:ext>
            </a:extLst>
          </p:cNvPr>
          <p:cNvSpPr/>
          <p:nvPr userDrawn="1"/>
        </p:nvSpPr>
        <p:spPr>
          <a:xfrm>
            <a:off x="3531590" y="3892012"/>
            <a:ext cx="163271" cy="16327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2F8F982-870E-AE44-B0D3-B3313BC48DB7}"/>
              </a:ext>
            </a:extLst>
          </p:cNvPr>
          <p:cNvSpPr/>
          <p:nvPr userDrawn="1"/>
        </p:nvSpPr>
        <p:spPr>
          <a:xfrm>
            <a:off x="6098857" y="3883241"/>
            <a:ext cx="163271" cy="16327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549A137-DB5E-9C40-8C0A-ED607212022C}"/>
              </a:ext>
            </a:extLst>
          </p:cNvPr>
          <p:cNvSpPr/>
          <p:nvPr userDrawn="1"/>
        </p:nvSpPr>
        <p:spPr>
          <a:xfrm>
            <a:off x="8666124" y="3892012"/>
            <a:ext cx="163271" cy="16327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1DC2552-C347-4C3D-8C92-4A6981227C0E}"/>
              </a:ext>
            </a:extLst>
          </p:cNvPr>
          <p:cNvSpPr>
            <a:spLocks noGrp="1"/>
          </p:cNvSpPr>
          <p:nvPr>
            <p:ph type="dt" sz="half" idx="36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March 31, 2021</a:t>
            </a:fld>
            <a:endParaRPr lang="en-US" dirty="0">
              <a:latin typeface="+mn-lt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B7C35C-F3E4-4522-8711-16E4F9052C2C}"/>
              </a:ext>
            </a:extLst>
          </p:cNvPr>
          <p:cNvSpPr>
            <a:spLocks noGrp="1"/>
          </p:cNvSpPr>
          <p:nvPr>
            <p:ph type="ftr" sz="quarter" idx="37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4D6BAD-56F4-42F1-A2B3-FDB73364FD40}"/>
              </a:ext>
            </a:extLst>
          </p:cNvPr>
          <p:cNvSpPr>
            <a:spLocks noGrp="1"/>
          </p:cNvSpPr>
          <p:nvPr>
            <p:ph type="sldNum" sz="quarter" idx="38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861552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 userDrawn="1">
          <p15:clr>
            <a:srgbClr val="FBAE40"/>
          </p15:clr>
        </p15:guide>
        <p15:guide id="3" pos="2880" userDrawn="1">
          <p15:clr>
            <a:srgbClr val="FBAE40"/>
          </p15:clr>
        </p15:guide>
        <p15:guide id="4" pos="5160" userDrawn="1">
          <p15:clr>
            <a:srgbClr val="FBAE40"/>
          </p15:clr>
        </p15:guide>
        <p15:guide id="5" pos="2520" userDrawn="1">
          <p15:clr>
            <a:srgbClr val="FBAE40"/>
          </p15:clr>
        </p15:guide>
        <p15:guide id="6" pos="4800" userDrawn="1">
          <p15:clr>
            <a:srgbClr val="FBAE40"/>
          </p15:clr>
        </p15:guide>
        <p15:guide id="7" orient="horz" pos="1224" userDrawn="1">
          <p15:clr>
            <a:srgbClr val="FBAE40"/>
          </p15:clr>
        </p15:guide>
        <p15:guide id="8" orient="horz" pos="3768" userDrawn="1">
          <p15:clr>
            <a:srgbClr val="FBAE40"/>
          </p15:clr>
        </p15:guide>
        <p15:guide id="9" orient="horz" pos="552" userDrawn="1">
          <p15:clr>
            <a:srgbClr val="FBAE40"/>
          </p15:clr>
        </p15:guide>
        <p15:guide id="10" orient="horz" pos="1512" userDrawn="1">
          <p15:clr>
            <a:srgbClr val="FBAE40"/>
          </p15:clr>
        </p15:guide>
        <p15:guide id="11" orient="horz" pos="2832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ED84C6-50E6-6C43-8031-AFF6268E0C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71550" y="1825625"/>
            <a:ext cx="1038225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Placeholder 11">
            <a:extLst>
              <a:ext uri="{FF2B5EF4-FFF2-40B4-BE49-F238E27FC236}">
                <a16:creationId xmlns:a16="http://schemas.microsoft.com/office/drawing/2014/main" id="{D41FC0AE-253D-D242-9C88-017078F8A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365125"/>
            <a:ext cx="104013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" name="Date Placeholder 3">
            <a:extLst>
              <a:ext uri="{FF2B5EF4-FFF2-40B4-BE49-F238E27FC236}">
                <a16:creationId xmlns:a16="http://schemas.microsoft.com/office/drawing/2014/main" id="{EF47083A-6D76-4B4D-87CA-E08E212F7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6FCA8E82-58CD-E045-8B98-B7A85B79B752}" type="datetime4">
              <a:rPr lang="en-US" smtClean="0"/>
              <a:pPr/>
              <a:t>March 31, 2021</a:t>
            </a:fld>
            <a:endParaRPr lang="en-US" dirty="0">
              <a:latin typeface="+mn-lt"/>
            </a:endParaRPr>
          </a:p>
        </p:txBody>
      </p:sp>
      <p:sp>
        <p:nvSpPr>
          <p:cNvPr id="31" name="Footer Placeholder 4">
            <a:extLst>
              <a:ext uri="{FF2B5EF4-FFF2-40B4-BE49-F238E27FC236}">
                <a16:creationId xmlns:a16="http://schemas.microsoft.com/office/drawing/2014/main" id="{C9955F1C-C0B1-BA44-8905-6991FA0D1E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94790" y="6332220"/>
            <a:ext cx="149733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C8ADA0DF-3751-9A48-8A21-59F01C782D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71550" y="6332220"/>
            <a:ext cx="52324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158922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9" r:id="rId1"/>
    <p:sldLayoutId id="2147483693" r:id="rId2"/>
    <p:sldLayoutId id="2147483671" r:id="rId3"/>
    <p:sldLayoutId id="2147483672" r:id="rId4"/>
    <p:sldLayoutId id="2147483673" r:id="rId5"/>
    <p:sldLayoutId id="2147483684" r:id="rId6"/>
    <p:sldLayoutId id="2147483675" r:id="rId7"/>
    <p:sldLayoutId id="2147483676" r:id="rId8"/>
    <p:sldLayoutId id="2147483677" r:id="rId9"/>
    <p:sldLayoutId id="2147483685" r:id="rId10"/>
    <p:sldLayoutId id="2147483688" r:id="rId11"/>
    <p:sldLayoutId id="2147483692" r:id="rId12"/>
    <p:sldLayoutId id="2147483682" r:id="rId13"/>
  </p:sldLayoutIdLst>
  <p:transition spd="slow">
    <p:wipe/>
  </p:transition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 spc="100" baseline="0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240">
          <p15:clr>
            <a:srgbClr val="547EBF"/>
          </p15:clr>
        </p15:guide>
        <p15:guide id="4" orient="horz" pos="240">
          <p15:clr>
            <a:srgbClr val="547EBF"/>
          </p15:clr>
        </p15:guide>
        <p15:guide id="5" pos="7440">
          <p15:clr>
            <a:srgbClr val="547EBF"/>
          </p15:clr>
        </p15:guide>
        <p15:guide id="6" orient="horz" pos="4080">
          <p15:clr>
            <a:srgbClr val="547EBF"/>
          </p15:clr>
        </p15:guide>
        <p15:guide id="7" pos="600" userDrawn="1">
          <p15:clr>
            <a:srgbClr val="547EBF"/>
          </p15:clr>
        </p15:guide>
        <p15:guide id="8" pos="3720">
          <p15:clr>
            <a:srgbClr val="547EBF"/>
          </p15:clr>
        </p15:guide>
        <p15:guide id="9" pos="2112">
          <p15:clr>
            <a:srgbClr val="547EBF"/>
          </p15:clr>
        </p15:guide>
        <p15:guide id="10" pos="1848">
          <p15:clr>
            <a:srgbClr val="547EBF"/>
          </p15:clr>
        </p15:guide>
        <p15:guide id="11" pos="5568">
          <p15:clr>
            <a:srgbClr val="547EBF"/>
          </p15:clr>
        </p15:guide>
        <p15:guide id="12" pos="5832">
          <p15:clr>
            <a:srgbClr val="547EBF"/>
          </p15:clr>
        </p15:guide>
        <p15:guide id="13" pos="4968">
          <p15:clr>
            <a:srgbClr val="9FCC3B"/>
          </p15:clr>
        </p15:guide>
        <p15:guide id="14" pos="5208">
          <p15:clr>
            <a:srgbClr val="9FCC3B"/>
          </p15:clr>
        </p15:guide>
        <p15:guide id="15" pos="2712">
          <p15:clr>
            <a:srgbClr val="9FCC3B"/>
          </p15:clr>
        </p15:guide>
        <p15:guide id="16" pos="2472">
          <p15:clr>
            <a:srgbClr val="9FCC3B"/>
          </p15:clr>
        </p15:guide>
        <p15:guide id="17" pos="39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3E168C-8042-5B4E-A5A4-A5BF693AE2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67054" y="2116182"/>
            <a:ext cx="5491571" cy="1514019"/>
          </a:xfrm>
        </p:spPr>
        <p:txBody>
          <a:bodyPr/>
          <a:lstStyle/>
          <a:p>
            <a:r>
              <a:rPr lang="en-US" dirty="0"/>
              <a:t>Hackathon Presentation</a:t>
            </a:r>
            <a:br>
              <a:rPr lang="en-US" dirty="0"/>
            </a:br>
            <a:r>
              <a:rPr lang="en-US" sz="3200" b="0" i="1" dirty="0"/>
              <a:t>Topic- Identify New Bikes</a:t>
            </a:r>
            <a:endParaRPr lang="en-US" b="0" i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8E61D8-31A3-2D45-8E25-CBE846E26E1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67055" y="4549553"/>
            <a:ext cx="5491570" cy="953337"/>
          </a:xfrm>
        </p:spPr>
        <p:txBody>
          <a:bodyPr/>
          <a:lstStyle/>
          <a:p>
            <a:r>
              <a:rPr lang="en-US" sz="3600" dirty="0">
                <a:latin typeface="+mj-lt"/>
              </a:rPr>
              <a:t>&lt;BUG BUSTERS/&gt;</a:t>
            </a:r>
            <a:endParaRPr lang="en-US" sz="3600" dirty="0"/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960950710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1EB1D7F-284F-6F46-99FA-EBB8ED69D7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8260" y="484636"/>
            <a:ext cx="7532277" cy="610863"/>
          </a:xfrm>
        </p:spPr>
        <p:txBody>
          <a:bodyPr/>
          <a:lstStyle/>
          <a:p>
            <a:r>
              <a:rPr lang="en-US" dirty="0"/>
              <a:t>Screenshots: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1F0A090C-B245-4E6B-ADB4-E28102582BC1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4" r="1030"/>
          <a:stretch/>
        </p:blipFill>
        <p:spPr>
          <a:xfrm>
            <a:off x="948260" y="1468191"/>
            <a:ext cx="4709421" cy="2321005"/>
          </a:xfrm>
        </p:spPr>
      </p:pic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C579C670-1F10-42FD-9086-E5EB64C1220D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9" r="366"/>
          <a:stretch/>
        </p:blipFill>
        <p:spPr>
          <a:xfrm>
            <a:off x="948260" y="4052357"/>
            <a:ext cx="4699721" cy="2321005"/>
          </a:xfrm>
        </p:spPr>
      </p:pic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B067D234-75B3-462F-BAC2-ADA48EC90719}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" r="690"/>
          <a:stretch/>
        </p:blipFill>
        <p:spPr>
          <a:xfrm>
            <a:off x="6268563" y="1442586"/>
            <a:ext cx="4881984" cy="2371908"/>
          </a:xfrm>
        </p:spPr>
      </p:pic>
      <p:pic>
        <p:nvPicPr>
          <p:cNvPr id="18" name="Picture Placeholder 17">
            <a:extLst>
              <a:ext uri="{FF2B5EF4-FFF2-40B4-BE49-F238E27FC236}">
                <a16:creationId xmlns:a16="http://schemas.microsoft.com/office/drawing/2014/main" id="{638E4B3C-B6EA-4BAC-8DE8-0BA3125ED683}"/>
              </a:ext>
            </a:extLst>
          </p:cNvPr>
          <p:cNvPicPr>
            <a:picLocks noGrp="1" noChangeAspect="1"/>
          </p:cNvPicPr>
          <p:nvPr>
            <p:ph type="pic" sz="quarter" idx="30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4" r="74"/>
          <a:stretch/>
        </p:blipFill>
        <p:spPr>
          <a:xfrm>
            <a:off x="6268563" y="4052357"/>
            <a:ext cx="4960033" cy="2371908"/>
          </a:xfrm>
        </p:spPr>
      </p:pic>
    </p:spTree>
    <p:extLst>
      <p:ext uri="{BB962C8B-B14F-4D97-AF65-F5344CB8AC3E}">
        <p14:creationId xmlns:p14="http://schemas.microsoft.com/office/powerpoint/2010/main" val="56352910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F3D98-3C30-4CFC-8643-C81E829C8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Project Structure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7868DB3B-2E7D-40E6-BE62-AB531C63C06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" t="97" r="55321" b="14159"/>
          <a:stretch/>
        </p:blipFill>
        <p:spPr>
          <a:xfrm>
            <a:off x="196947" y="158262"/>
            <a:ext cx="6056342" cy="6541476"/>
          </a:xfrm>
        </p:spPr>
      </p:pic>
    </p:spTree>
    <p:extLst>
      <p:ext uri="{BB962C8B-B14F-4D97-AF65-F5344CB8AC3E}">
        <p14:creationId xmlns:p14="http://schemas.microsoft.com/office/powerpoint/2010/main" val="233667731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F3D98-3C30-4CFC-8643-C81E829C8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Jenkins Screenshots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37CA05-90EE-475D-988A-7193A44C3C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556" y="3659274"/>
            <a:ext cx="5512904" cy="30994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7FFED10-3FBE-4746-884E-7F01351BDE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556" y="195470"/>
            <a:ext cx="5512904" cy="3099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142170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F3D98-3C30-4CFC-8643-C81E829C8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GIT INTEGRATION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5E0142-5579-43C1-90D1-8D08A5E5BD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540" y="99532"/>
            <a:ext cx="5857460" cy="329482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2CBAE61-2C88-4FF2-81A2-5CA1F42BCC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540" y="3463648"/>
            <a:ext cx="5857460" cy="3294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96015"/>
      </p:ext>
    </p:extLst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F3D98-3C30-4CFC-8643-C81E829C8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GIT INTEGRATION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DDB97C-F757-45CC-AB4A-45291D85D6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540" y="99531"/>
            <a:ext cx="5857460" cy="32948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FCAC88D-CFFF-496F-8BEB-CEEA1435C8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540" y="3463649"/>
            <a:ext cx="5857460" cy="3294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038548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3E168C-8042-5B4E-A5A4-A5BF693AE2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67055" y="2671990"/>
            <a:ext cx="5491571" cy="1514019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8E61D8-31A3-2D45-8E25-CBE846E26E1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67055" y="4549553"/>
            <a:ext cx="5491570" cy="953337"/>
          </a:xfrm>
        </p:spPr>
        <p:txBody>
          <a:bodyPr/>
          <a:lstStyle/>
          <a:p>
            <a:r>
              <a:rPr lang="en-US" sz="3200" dirty="0">
                <a:latin typeface="+mj-lt"/>
              </a:rPr>
              <a:t>&lt;Bug Busters/&gt;</a:t>
            </a:r>
            <a:endParaRPr lang="en-US" sz="3200" dirty="0"/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36526720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3E168C-8042-5B4E-A5A4-A5BF693AE2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53193" y="470590"/>
            <a:ext cx="5491571" cy="1514019"/>
          </a:xfrm>
        </p:spPr>
        <p:txBody>
          <a:bodyPr/>
          <a:lstStyle/>
          <a:p>
            <a:r>
              <a:rPr lang="en-US" dirty="0"/>
              <a:t>Team Members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115F72B-01B4-47C5-A737-1593EACD02B4}"/>
              </a:ext>
            </a:extLst>
          </p:cNvPr>
          <p:cNvSpPr/>
          <p:nvPr/>
        </p:nvSpPr>
        <p:spPr>
          <a:xfrm>
            <a:off x="5804452" y="3737113"/>
            <a:ext cx="4055165" cy="134599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2AE3F223-3430-42AD-98BF-129934433C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9319379"/>
              </p:ext>
            </p:extLst>
          </p:nvPr>
        </p:nvGraphicFramePr>
        <p:xfrm>
          <a:off x="6253193" y="2121229"/>
          <a:ext cx="5177184" cy="3855504"/>
        </p:xfrm>
        <a:graphic>
          <a:graphicData uri="http://schemas.openxmlformats.org/drawingml/2006/table">
            <a:tbl>
              <a:tblPr firstRow="1" bandRow="1">
                <a:tableStyleId>{68D230F3-CF80-4859-8CE7-A43EE81993B5}</a:tableStyleId>
              </a:tblPr>
              <a:tblGrid>
                <a:gridCol w="2871304">
                  <a:extLst>
                    <a:ext uri="{9D8B030D-6E8A-4147-A177-3AD203B41FA5}">
                      <a16:colId xmlns:a16="http://schemas.microsoft.com/office/drawing/2014/main" val="1862362239"/>
                    </a:ext>
                  </a:extLst>
                </a:gridCol>
                <a:gridCol w="2305880">
                  <a:extLst>
                    <a:ext uri="{9D8B030D-6E8A-4147-A177-3AD203B41FA5}">
                      <a16:colId xmlns:a16="http://schemas.microsoft.com/office/drawing/2014/main" val="1148797786"/>
                    </a:ext>
                  </a:extLst>
                </a:gridCol>
              </a:tblGrid>
              <a:tr h="642584"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EMPLOYEE 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3405184"/>
                  </a:ext>
                </a:extLst>
              </a:tr>
              <a:tr h="642584"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SUBHAM HATI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891151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3464178"/>
                  </a:ext>
                </a:extLst>
              </a:tr>
              <a:tr h="642584"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TULIREKHA BANERJEE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889821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0306703"/>
                  </a:ext>
                </a:extLst>
              </a:tr>
              <a:tr h="642584"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SOHINI SENGUPTA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891161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073359"/>
                  </a:ext>
                </a:extLst>
              </a:tr>
              <a:tr h="642584"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SUBHADEEP BASU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891158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124347"/>
                  </a:ext>
                </a:extLst>
              </a:tr>
              <a:tr h="642584"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SUMAN MONDAL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891105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5792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0050870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353F689-2E51-BF4F-AE47-7CEB7CC4C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Website: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7F80A9-6337-524E-AC61-32C5AFEE8E6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b="1" dirty="0"/>
              <a:t>https://www.zigwheels.com/</a:t>
            </a:r>
          </a:p>
        </p:txBody>
      </p:sp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F3B2D6D6-E4EE-477B-B177-AB6B7CF5870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32" t="4602" r="27213" b="5133"/>
          <a:stretch/>
        </p:blipFill>
        <p:spPr>
          <a:xfrm>
            <a:off x="3530304" y="581049"/>
            <a:ext cx="8534400" cy="592346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9124609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54756-A790-C845-A85F-35391529E5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</p:spPr>
        <p:txBody>
          <a:bodyPr>
            <a:normAutofit fontScale="90000"/>
          </a:bodyPr>
          <a:lstStyle/>
          <a:p>
            <a:r>
              <a:rPr lang="en-US" dirty="0"/>
              <a:t>TOOLS &amp; TECHNOLOGY USED: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EC6698-132B-1143-A2A9-00A97D9572D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52500" y="2209800"/>
            <a:ext cx="2133600" cy="205837"/>
          </a:xfrm>
        </p:spPr>
        <p:txBody>
          <a:bodyPr/>
          <a:lstStyle/>
          <a:p>
            <a:r>
              <a:rPr lang="en-US" dirty="0"/>
              <a:t>01. Selenium with Java in Eclipse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AA5D8C-0134-F046-A548-3465F817747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2500" y="2818296"/>
            <a:ext cx="2133600" cy="369332"/>
          </a:xfrm>
        </p:spPr>
        <p:txBody>
          <a:bodyPr/>
          <a:lstStyle/>
          <a:p>
            <a:pPr algn="just"/>
            <a:r>
              <a:rPr lang="en-IN" dirty="0"/>
              <a:t>Selenium is a portable framework for testing web applications. Selenium provides a playback tool for authoring functional tests.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0015C52-08ED-464E-B7E8-24892D9C131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663042" y="2209800"/>
            <a:ext cx="2128157" cy="205837"/>
          </a:xfrm>
        </p:spPr>
        <p:txBody>
          <a:bodyPr/>
          <a:lstStyle/>
          <a:p>
            <a:r>
              <a:rPr lang="en-US" dirty="0"/>
              <a:t>02. TestNG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979C7D4-91CF-6443-91D5-65DC860B407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663042" y="2818296"/>
            <a:ext cx="2128157" cy="369332"/>
          </a:xfrm>
        </p:spPr>
        <p:txBody>
          <a:bodyPr/>
          <a:lstStyle/>
          <a:p>
            <a:pPr algn="just"/>
            <a:r>
              <a:rPr lang="en-IN" dirty="0"/>
              <a:t>TestNG is a testing framework for the Java programming language created by Cédric </a:t>
            </a:r>
            <a:r>
              <a:rPr lang="en-IN" dirty="0" err="1"/>
              <a:t>Beust</a:t>
            </a:r>
            <a:r>
              <a:rPr lang="en-IN" dirty="0"/>
              <a:t> and inspired by JUnit and </a:t>
            </a:r>
            <a:r>
              <a:rPr lang="en-IN" dirty="0" err="1"/>
              <a:t>NUnit</a:t>
            </a:r>
            <a:r>
              <a:rPr lang="en-IN" dirty="0"/>
              <a:t>. 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32B0C1D-C221-7C47-B7D6-77E7BDB4174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52500" y="4522803"/>
            <a:ext cx="2133600" cy="205837"/>
          </a:xfrm>
        </p:spPr>
        <p:txBody>
          <a:bodyPr/>
          <a:lstStyle/>
          <a:p>
            <a:r>
              <a:rPr lang="en-US" dirty="0"/>
              <a:t>03. Maven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E1C152D-1AA6-9242-B5C9-B06EEE4F966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52500" y="5131299"/>
            <a:ext cx="2133600" cy="369332"/>
          </a:xfrm>
        </p:spPr>
        <p:txBody>
          <a:bodyPr/>
          <a:lstStyle/>
          <a:p>
            <a:pPr algn="just"/>
            <a:r>
              <a:rPr lang="en-IN" dirty="0"/>
              <a:t>Maven is a build automation tool used primarily for Java projects.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9BD3932-D1D0-1045-BD96-8B26F11B851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663042" y="4522803"/>
            <a:ext cx="2128157" cy="205837"/>
          </a:xfrm>
        </p:spPr>
        <p:txBody>
          <a:bodyPr/>
          <a:lstStyle/>
          <a:p>
            <a:r>
              <a:rPr lang="en-US" dirty="0"/>
              <a:t>04. POM with POI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8FB4732-AB07-C54D-AF44-F8ADB6D2B8B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663042" y="5131299"/>
            <a:ext cx="2128157" cy="369332"/>
          </a:xfrm>
        </p:spPr>
        <p:txBody>
          <a:bodyPr/>
          <a:lstStyle/>
          <a:p>
            <a:pPr algn="just"/>
            <a:r>
              <a:rPr lang="en-IN" dirty="0"/>
              <a:t>A Project Object Model or POM is the fundamental unit of work in Maven. It is an XML file that contains information about the project.</a:t>
            </a:r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115086E-2AC3-4F4D-8F85-104CFA64FEC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367054" y="4522803"/>
            <a:ext cx="2129245" cy="205837"/>
          </a:xfrm>
        </p:spPr>
        <p:txBody>
          <a:bodyPr/>
          <a:lstStyle/>
          <a:p>
            <a:r>
              <a:rPr lang="en-US" dirty="0"/>
              <a:t>05. Jenkins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F247A08-A350-EF44-9F10-FC72B546660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367054" y="5131299"/>
            <a:ext cx="2129245" cy="369332"/>
          </a:xfrm>
        </p:spPr>
        <p:txBody>
          <a:bodyPr/>
          <a:lstStyle/>
          <a:p>
            <a:pPr algn="just"/>
            <a:r>
              <a:rPr lang="en-IN" dirty="0"/>
              <a:t>Jenkins – an open source automation server which enables developers around the world to reliably build, test, and deploy their software.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86093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6000"/>
                            </p:stCondLst>
                            <p:childTnLst>
                              <p:par>
                                <p:cTn id="56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8000"/>
                            </p:stCondLst>
                            <p:childTnLst>
                              <p:par>
                                <p:cTn id="73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0000"/>
                            </p:stCondLst>
                            <p:childTnLst>
                              <p:par>
                                <p:cTn id="90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0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2000"/>
                            </p:stCondLst>
                            <p:childTnLst>
                              <p:par>
                                <p:cTn id="107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1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1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1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2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2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14000"/>
                            </p:stCondLst>
                            <p:childTnLst>
                              <p:par>
                                <p:cTn id="124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3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3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3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3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16000"/>
                            </p:stCondLst>
                            <p:childTnLst>
                              <p:par>
                                <p:cTn id="141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4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5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5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5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5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" fill="hold">
                            <p:stCondLst>
                              <p:cond delay="18000"/>
                            </p:stCondLst>
                            <p:childTnLst>
                              <p:par>
                                <p:cTn id="158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6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6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7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7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3" grpId="0" build="p"/>
      <p:bldP spid="6" grpId="0" build="p"/>
      <p:bldP spid="5" grpId="0" build="p"/>
      <p:bldP spid="8" grpId="0" build="p"/>
      <p:bldP spid="7" grpId="0" build="p"/>
      <p:bldP spid="10" grpId="0" build="p"/>
      <p:bldP spid="9" grpId="0" build="p"/>
      <p:bldP spid="12" grpId="0" build="p"/>
      <p:bldP spid="11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19620-6CCC-A34D-9D45-D6B57F800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</p:spPr>
        <p:txBody>
          <a:bodyPr/>
          <a:lstStyle/>
          <a:p>
            <a:r>
              <a:rPr lang="en-US" dirty="0"/>
              <a:t>Work Done: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73C602-BA59-1744-B258-B489E00A3E1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49090" y="2223974"/>
            <a:ext cx="3486060" cy="938702"/>
          </a:xfrm>
        </p:spPr>
        <p:txBody>
          <a:bodyPr/>
          <a:lstStyle/>
          <a:p>
            <a:pPr algn="just"/>
            <a:r>
              <a:rPr lang="en-US" sz="2000" dirty="0"/>
              <a:t>1. The Code is written in JAVA and is automated in different browsers with the help of Selenium. The project and dependencies are managed with the help of Maven.</a:t>
            </a:r>
          </a:p>
          <a:p>
            <a:endParaRPr lang="en-US" sz="2000" dirty="0"/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7EB12DDD-6B21-48BF-9D71-595E0C120034}"/>
              </a:ext>
            </a:extLst>
          </p:cNvPr>
          <p:cNvSpPr txBox="1">
            <a:spLocks/>
          </p:cNvSpPr>
          <p:nvPr/>
        </p:nvSpPr>
        <p:spPr>
          <a:xfrm>
            <a:off x="3778930" y="4148626"/>
            <a:ext cx="3486060" cy="938702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2000" dirty="0"/>
              <a:t>2. POM is used to create classes for each page therefore reducing usage of same code for various objects.</a:t>
            </a:r>
          </a:p>
          <a:p>
            <a:endParaRPr lang="en-US" sz="2000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C7D13E88-1085-4799-A1C4-799A80129F94}"/>
              </a:ext>
            </a:extLst>
          </p:cNvPr>
          <p:cNvSpPr txBox="1">
            <a:spLocks/>
          </p:cNvSpPr>
          <p:nvPr/>
        </p:nvSpPr>
        <p:spPr>
          <a:xfrm>
            <a:off x="6365041" y="2223974"/>
            <a:ext cx="3486060" cy="938702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2000" dirty="0"/>
              <a:t>3. Input data is obtained from properties file and from excel sheet with the help of Apache POI.</a:t>
            </a:r>
          </a:p>
          <a:p>
            <a:endParaRPr lang="en-US" sz="2000" dirty="0"/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67C88F1F-262F-4F25-9DC0-036A7CFF84A2}"/>
              </a:ext>
            </a:extLst>
          </p:cNvPr>
          <p:cNvSpPr txBox="1">
            <a:spLocks/>
          </p:cNvSpPr>
          <p:nvPr/>
        </p:nvSpPr>
        <p:spPr>
          <a:xfrm>
            <a:off x="8894881" y="4148626"/>
            <a:ext cx="2626559" cy="938702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2000" dirty="0"/>
              <a:t>4. Jenkins is used for continuous integration of various versions of the code.</a:t>
            </a:r>
          </a:p>
        </p:txBody>
      </p:sp>
    </p:spTree>
    <p:extLst>
      <p:ext uri="{BB962C8B-B14F-4D97-AF65-F5344CB8AC3E}">
        <p14:creationId xmlns:p14="http://schemas.microsoft.com/office/powerpoint/2010/main" val="311927978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8" grpId="0"/>
      <p:bldP spid="23" grpId="0"/>
      <p:bldP spid="2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8026B5-2F88-BA48-A996-4A13FDFAA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9460137" cy="610863"/>
          </a:xfrm>
        </p:spPr>
        <p:txBody>
          <a:bodyPr>
            <a:normAutofit/>
          </a:bodyPr>
          <a:lstStyle/>
          <a:p>
            <a:r>
              <a:rPr lang="en-US" dirty="0"/>
              <a:t>Requirements and Execution Steps: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ABDF8F-0AD5-5C43-9EF3-8679B9897E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2500" y="2300155"/>
            <a:ext cx="3036477" cy="1315241"/>
          </a:xfrm>
        </p:spPr>
        <p:txBody>
          <a:bodyPr>
            <a:normAutofit fontScale="92500" lnSpcReduction="10000"/>
          </a:bodyPr>
          <a:lstStyle/>
          <a:p>
            <a:r>
              <a:rPr lang="en-IN" dirty="0"/>
              <a:t> Display "Upcoming" bikes details like bike name, price and expected launch date in India, for manufacturer 'Honda' &amp; Bike price should be less than 4Lac.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82A119-28D1-B54D-A879-A0DDEC2966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52499" y="3615395"/>
            <a:ext cx="3036477" cy="2264899"/>
          </a:xfrm>
        </p:spPr>
        <p:txBody>
          <a:bodyPr>
            <a:normAutofit/>
          </a:bodyPr>
          <a:lstStyle/>
          <a:p>
            <a:r>
              <a:rPr lang="en-US" dirty="0"/>
              <a:t>Display new bikes from Honda manufacturer</a:t>
            </a:r>
          </a:p>
          <a:p>
            <a:r>
              <a:rPr lang="en-US" dirty="0"/>
              <a:t>Search in search bar</a:t>
            </a:r>
          </a:p>
          <a:p>
            <a:r>
              <a:rPr lang="en-US" dirty="0"/>
              <a:t>Display upcoming bikes under 4lacs and also under 2 lacs by storing them in array and writing in excel sheet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55E5840-ED0D-0349-88F3-4E90A0094985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4569372" y="2300156"/>
            <a:ext cx="3036477" cy="1128844"/>
          </a:xfrm>
        </p:spPr>
        <p:txBody>
          <a:bodyPr>
            <a:normAutofit/>
          </a:bodyPr>
          <a:lstStyle/>
          <a:p>
            <a:r>
              <a:rPr lang="en-IN" dirty="0"/>
              <a:t>For Used cars in Chennai, extract all the popular models in a List; Display the same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4801285-85FB-FD43-9631-322998389AF0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4570686" y="3615070"/>
            <a:ext cx="3050628" cy="1942138"/>
          </a:xfrm>
        </p:spPr>
        <p:txBody>
          <a:bodyPr/>
          <a:lstStyle/>
          <a:p>
            <a:r>
              <a:rPr lang="en-US" dirty="0"/>
              <a:t>Go to Used cars drop down and select the following cities: Chennai, Bangalore, Kolkata</a:t>
            </a:r>
          </a:p>
          <a:p>
            <a:r>
              <a:rPr lang="en-US" dirty="0"/>
              <a:t>Extract the displayed options and write them in excel sheet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820E658-15B8-6C4B-A736-3D894774670E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8187017" y="2300155"/>
            <a:ext cx="3036477" cy="1128843"/>
          </a:xfrm>
        </p:spPr>
        <p:txBody>
          <a:bodyPr>
            <a:normAutofit/>
          </a:bodyPr>
          <a:lstStyle/>
          <a:p>
            <a:r>
              <a:rPr lang="en-IN" dirty="0"/>
              <a:t>Try to 'Login' with google, give invalid account details &amp; capture the error message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52F621-1B1F-5E49-939F-12BD1A0FD522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8203023" y="3615069"/>
            <a:ext cx="3036477" cy="2363867"/>
          </a:xfrm>
        </p:spPr>
        <p:txBody>
          <a:bodyPr>
            <a:normAutofit/>
          </a:bodyPr>
          <a:lstStyle/>
          <a:p>
            <a:r>
              <a:rPr lang="en-US" dirty="0"/>
              <a:t>Click on Login button in Homepage</a:t>
            </a:r>
          </a:p>
          <a:p>
            <a:r>
              <a:rPr lang="en-US" dirty="0"/>
              <a:t>Login to google with invalid credentials and capture screenshot</a:t>
            </a:r>
          </a:p>
          <a:p>
            <a:r>
              <a:rPr lang="en-US" dirty="0"/>
              <a:t>Login to </a:t>
            </a:r>
            <a:r>
              <a:rPr lang="en-US" dirty="0" err="1"/>
              <a:t>facebook</a:t>
            </a:r>
            <a:r>
              <a:rPr lang="en-US" dirty="0"/>
              <a:t> with invalid credentials and write the error message in extend report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704743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  <p:bldP spid="5" grpId="0" build="p"/>
      <p:bldP spid="6" grpId="0" build="p"/>
      <p:bldP spid="7" grpId="0" build="p"/>
      <p:bldP spid="8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1EB1D7F-284F-6F46-99FA-EBB8ED69D7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8260" y="484636"/>
            <a:ext cx="7532277" cy="610863"/>
          </a:xfrm>
        </p:spPr>
        <p:txBody>
          <a:bodyPr/>
          <a:lstStyle/>
          <a:p>
            <a:r>
              <a:rPr lang="en-US" dirty="0"/>
              <a:t>Screenshots:</a:t>
            </a:r>
          </a:p>
        </p:txBody>
      </p:sp>
      <p:pic>
        <p:nvPicPr>
          <p:cNvPr id="43" name="Picture Placeholder 42">
            <a:extLst>
              <a:ext uri="{FF2B5EF4-FFF2-40B4-BE49-F238E27FC236}">
                <a16:creationId xmlns:a16="http://schemas.microsoft.com/office/drawing/2014/main" id="{51ED98B1-1C6A-424E-BDBE-D79BAEA76DD3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48" b="1948"/>
          <a:stretch>
            <a:fillRect/>
          </a:stretch>
        </p:blipFill>
        <p:spPr>
          <a:xfrm>
            <a:off x="4899179" y="1095499"/>
            <a:ext cx="2802548" cy="2693384"/>
          </a:xfrm>
        </p:spPr>
      </p:pic>
      <p:pic>
        <p:nvPicPr>
          <p:cNvPr id="45" name="Picture Placeholder 44">
            <a:extLst>
              <a:ext uri="{FF2B5EF4-FFF2-40B4-BE49-F238E27FC236}">
                <a16:creationId xmlns:a16="http://schemas.microsoft.com/office/drawing/2014/main" id="{15154F96-B063-4A73-A421-C18AE1C71977}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48" b="1948"/>
          <a:stretch>
            <a:fillRect/>
          </a:stretch>
        </p:blipFill>
        <p:spPr>
          <a:xfrm>
            <a:off x="1612114" y="2680173"/>
            <a:ext cx="2781578" cy="2675176"/>
          </a:xfrm>
        </p:spPr>
      </p:pic>
      <p:pic>
        <p:nvPicPr>
          <p:cNvPr id="47" name="Picture Placeholder 46">
            <a:extLst>
              <a:ext uri="{FF2B5EF4-FFF2-40B4-BE49-F238E27FC236}">
                <a16:creationId xmlns:a16="http://schemas.microsoft.com/office/drawing/2014/main" id="{D1EED626-0043-4B98-AC69-B05E99CDA9B2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92" b="1992"/>
          <a:stretch>
            <a:fillRect/>
          </a:stretch>
        </p:blipFill>
        <p:spPr>
          <a:xfrm>
            <a:off x="8207214" y="2680173"/>
            <a:ext cx="2781578" cy="2675176"/>
          </a:xfrm>
        </p:spPr>
      </p:pic>
      <p:pic>
        <p:nvPicPr>
          <p:cNvPr id="57" name="Picture Placeholder 56">
            <a:extLst>
              <a:ext uri="{FF2B5EF4-FFF2-40B4-BE49-F238E27FC236}">
                <a16:creationId xmlns:a16="http://schemas.microsoft.com/office/drawing/2014/main" id="{CB166DFA-C0FF-4636-8AC5-359D31727BF8}"/>
              </a:ext>
            </a:extLst>
          </p:cNvPr>
          <p:cNvPicPr>
            <a:picLocks noGrp="1" noChangeAspect="1"/>
          </p:cNvPicPr>
          <p:nvPr>
            <p:ph type="pic" sz="quarter" idx="30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47" b="5747"/>
          <a:stretch>
            <a:fillRect/>
          </a:stretch>
        </p:blipFill>
        <p:spPr>
          <a:xfrm>
            <a:off x="4899179" y="4108405"/>
            <a:ext cx="2781578" cy="2675235"/>
          </a:xfrm>
        </p:spPr>
      </p:pic>
    </p:spTree>
    <p:extLst>
      <p:ext uri="{BB962C8B-B14F-4D97-AF65-F5344CB8AC3E}">
        <p14:creationId xmlns:p14="http://schemas.microsoft.com/office/powerpoint/2010/main" val="18884572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1EB1D7F-284F-6F46-99FA-EBB8ED69D7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8260" y="484636"/>
            <a:ext cx="7532277" cy="610863"/>
          </a:xfrm>
        </p:spPr>
        <p:txBody>
          <a:bodyPr/>
          <a:lstStyle/>
          <a:p>
            <a:r>
              <a:rPr lang="en-US" dirty="0"/>
              <a:t>Screenshots:</a:t>
            </a:r>
          </a:p>
        </p:txBody>
      </p:sp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6FE37819-20DA-4406-AC6B-DA46A07F29A8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47" b="5747"/>
          <a:stretch>
            <a:fillRect/>
          </a:stretch>
        </p:blipFill>
        <p:spPr>
          <a:xfrm>
            <a:off x="961732" y="1095499"/>
            <a:ext cx="3059934" cy="2942884"/>
          </a:xfrm>
        </p:spPr>
      </p:pic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71A59E1E-F649-4D2C-AAE4-848FCF06201D}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16" b="6316"/>
          <a:stretch>
            <a:fillRect/>
          </a:stretch>
        </p:blipFill>
        <p:spPr>
          <a:xfrm>
            <a:off x="4451146" y="1105739"/>
            <a:ext cx="3059934" cy="2942884"/>
          </a:xfrm>
        </p:spPr>
      </p:pic>
      <p:pic>
        <p:nvPicPr>
          <p:cNvPr id="20" name="Picture Placeholder 19">
            <a:extLst>
              <a:ext uri="{FF2B5EF4-FFF2-40B4-BE49-F238E27FC236}">
                <a16:creationId xmlns:a16="http://schemas.microsoft.com/office/drawing/2014/main" id="{8483FD90-2092-45E7-BDD5-36291AF030B8}"/>
              </a:ext>
            </a:extLst>
          </p:cNvPr>
          <p:cNvPicPr>
            <a:picLocks noGrp="1" noChangeAspect="1"/>
          </p:cNvPicPr>
          <p:nvPr>
            <p:ph type="pic" sz="quarter" idx="30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4" r="508"/>
          <a:stretch/>
        </p:blipFill>
        <p:spPr>
          <a:xfrm>
            <a:off x="3114110" y="3599803"/>
            <a:ext cx="5963780" cy="2897682"/>
          </a:xfrm>
        </p:spPr>
      </p:pic>
      <p:pic>
        <p:nvPicPr>
          <p:cNvPr id="18" name="Picture Placeholder 17">
            <a:extLst>
              <a:ext uri="{FF2B5EF4-FFF2-40B4-BE49-F238E27FC236}">
                <a16:creationId xmlns:a16="http://schemas.microsoft.com/office/drawing/2014/main" id="{BE98FD3A-91CB-4CDE-95B6-C6EF79FDDECF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83" b="6283"/>
          <a:stretch>
            <a:fillRect/>
          </a:stretch>
        </p:blipFill>
        <p:spPr>
          <a:xfrm>
            <a:off x="8346391" y="1208041"/>
            <a:ext cx="2883877" cy="2773562"/>
          </a:xfrm>
        </p:spPr>
      </p:pic>
    </p:spTree>
    <p:extLst>
      <p:ext uri="{BB962C8B-B14F-4D97-AF65-F5344CB8AC3E}">
        <p14:creationId xmlns:p14="http://schemas.microsoft.com/office/powerpoint/2010/main" val="289872312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1EB1D7F-284F-6F46-99FA-EBB8ED69D7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8260" y="484636"/>
            <a:ext cx="7532277" cy="610863"/>
          </a:xfrm>
        </p:spPr>
        <p:txBody>
          <a:bodyPr/>
          <a:lstStyle/>
          <a:p>
            <a:r>
              <a:rPr lang="en-US" dirty="0"/>
              <a:t>Screenshots:</a:t>
            </a:r>
          </a:p>
        </p:txBody>
      </p:sp>
      <p:pic>
        <p:nvPicPr>
          <p:cNvPr id="19" name="Picture Placeholder 18">
            <a:extLst>
              <a:ext uri="{FF2B5EF4-FFF2-40B4-BE49-F238E27FC236}">
                <a16:creationId xmlns:a16="http://schemas.microsoft.com/office/drawing/2014/main" id="{4D13A3C4-2208-472B-AD22-A5A3EA2DB171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0" r="-1203"/>
          <a:stretch/>
        </p:blipFill>
        <p:spPr>
          <a:xfrm>
            <a:off x="689317" y="1391783"/>
            <a:ext cx="4963181" cy="2364291"/>
          </a:xfrm>
        </p:spPr>
      </p:pic>
      <p:pic>
        <p:nvPicPr>
          <p:cNvPr id="22" name="Picture Placeholder 21">
            <a:extLst>
              <a:ext uri="{FF2B5EF4-FFF2-40B4-BE49-F238E27FC236}">
                <a16:creationId xmlns:a16="http://schemas.microsoft.com/office/drawing/2014/main" id="{4C54C5FC-39C7-4E79-BB93-D39B900EBAE9}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3" r="779" b="22"/>
          <a:stretch/>
        </p:blipFill>
        <p:spPr>
          <a:xfrm>
            <a:off x="6393801" y="1391783"/>
            <a:ext cx="4833648" cy="2364291"/>
          </a:xfrm>
        </p:spPr>
      </p:pic>
      <p:pic>
        <p:nvPicPr>
          <p:cNvPr id="24" name="Picture Placeholder 23">
            <a:extLst>
              <a:ext uri="{FF2B5EF4-FFF2-40B4-BE49-F238E27FC236}">
                <a16:creationId xmlns:a16="http://schemas.microsoft.com/office/drawing/2014/main" id="{B8A0F396-4787-4BB4-BBF7-6D57AE2C7C9D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2" r="247"/>
          <a:stretch/>
        </p:blipFill>
        <p:spPr>
          <a:xfrm>
            <a:off x="689318" y="4052359"/>
            <a:ext cx="4841340" cy="2321006"/>
          </a:xfrm>
        </p:spPr>
      </p:pic>
      <p:pic>
        <p:nvPicPr>
          <p:cNvPr id="26" name="Picture Placeholder 25">
            <a:extLst>
              <a:ext uri="{FF2B5EF4-FFF2-40B4-BE49-F238E27FC236}">
                <a16:creationId xmlns:a16="http://schemas.microsoft.com/office/drawing/2014/main" id="{A09B18BD-FD06-41E2-B8DE-E97D16B176CD}"/>
              </a:ext>
            </a:extLst>
          </p:cNvPr>
          <p:cNvPicPr>
            <a:picLocks noGrp="1" noChangeAspect="1"/>
          </p:cNvPicPr>
          <p:nvPr>
            <p:ph type="pic" sz="quarter" idx="30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6" r="219"/>
          <a:stretch/>
        </p:blipFill>
        <p:spPr>
          <a:xfrm>
            <a:off x="6376060" y="4052357"/>
            <a:ext cx="4881984" cy="2364291"/>
          </a:xfrm>
        </p:spPr>
      </p:pic>
    </p:spTree>
    <p:extLst>
      <p:ext uri="{BB962C8B-B14F-4D97-AF65-F5344CB8AC3E}">
        <p14:creationId xmlns:p14="http://schemas.microsoft.com/office/powerpoint/2010/main" val="187817055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heme1">
  <a:themeElements>
    <a:clrScheme name="Swiss">
      <a:dk1>
        <a:srgbClr val="000000"/>
      </a:dk1>
      <a:lt1>
        <a:srgbClr val="FFFFFF"/>
      </a:lt1>
      <a:dk2>
        <a:srgbClr val="E4E4E4"/>
      </a:dk2>
      <a:lt2>
        <a:srgbClr val="7CA655"/>
      </a:lt2>
      <a:accent1>
        <a:srgbClr val="A9D4DB"/>
      </a:accent1>
      <a:accent2>
        <a:srgbClr val="FBE284"/>
      </a:accent2>
      <a:accent3>
        <a:srgbClr val="4495A2"/>
      </a:accent3>
      <a:accent4>
        <a:srgbClr val="AA5881"/>
      </a:accent4>
      <a:accent5>
        <a:srgbClr val="E06742"/>
      </a:accent5>
      <a:accent6>
        <a:srgbClr val="F9D448"/>
      </a:accent6>
      <a:hlink>
        <a:srgbClr val="4495A2"/>
      </a:hlink>
      <a:folHlink>
        <a:srgbClr val="AA5881"/>
      </a:folHlink>
    </a:clrScheme>
    <a:fontScheme name="Custom 175">
      <a:majorFont>
        <a:latin typeface="Franklin Gothic Demi"/>
        <a:ea typeface=""/>
        <a:cs typeface=""/>
      </a:majorFont>
      <a:minorFont>
        <a:latin typeface="Franklin Gothic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wissPresentation C_Win32_MW_JS_SL_v2.potx" id="{230A82CA-9023-4220-9E5B-0E652CF31B20}" vid="{96196EC2-C392-482E-BF29-9BD12A62668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9EC1AB0-9704-404D-B6D3-819D938AC55B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94F21D10-BD83-491A-AAA6-945C2DB1EB0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D20B6E4-879E-4E6C-BDE7-261540CD376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Geometric annual presentation</Template>
  <TotalTime>286</TotalTime>
  <Words>445</Words>
  <Application>Microsoft Office PowerPoint</Application>
  <PresentationFormat>Widescreen</PresentationFormat>
  <Paragraphs>60</Paragraphs>
  <Slides>15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Calibri</vt:lpstr>
      <vt:lpstr>Franklin Gothic Book</vt:lpstr>
      <vt:lpstr>Franklin Gothic Demi</vt:lpstr>
      <vt:lpstr>Wingdings</vt:lpstr>
      <vt:lpstr>Theme1</vt:lpstr>
      <vt:lpstr>Hackathon Presentation Topic- Identify New Bikes</vt:lpstr>
      <vt:lpstr>Team Members</vt:lpstr>
      <vt:lpstr>Website:</vt:lpstr>
      <vt:lpstr>TOOLS &amp; TECHNOLOGY USED:</vt:lpstr>
      <vt:lpstr>Work Done:</vt:lpstr>
      <vt:lpstr>Requirements and Execution Steps:</vt:lpstr>
      <vt:lpstr>Screenshots:</vt:lpstr>
      <vt:lpstr>Screenshots:</vt:lpstr>
      <vt:lpstr>Screenshots:</vt:lpstr>
      <vt:lpstr>Screenshots:</vt:lpstr>
      <vt:lpstr>Project Structure</vt:lpstr>
      <vt:lpstr>Jenkins Screenshots</vt:lpstr>
      <vt:lpstr>GIT INTEGRATION</vt:lpstr>
      <vt:lpstr>GIT INTEGRATION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Hackathon Presentation</dc:title>
  <dc:creator>Subham Hata</dc:creator>
  <cp:lastModifiedBy>Subham Hata</cp:lastModifiedBy>
  <cp:revision>21</cp:revision>
  <dcterms:created xsi:type="dcterms:W3CDTF">2021-03-24T13:12:54Z</dcterms:created>
  <dcterms:modified xsi:type="dcterms:W3CDTF">2021-03-30T20:04:40Z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